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60" r:id="rId4"/>
    <p:sldId id="261" r:id="rId5"/>
    <p:sldId id="264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D255"/>
    <a:srgbClr val="F8CA08"/>
    <a:srgbClr val="F7C409"/>
    <a:srgbClr val="F6DA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D81B99-CFD3-4D00-9C46-E5D7E299B467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1803E72B-B378-41EA-8AEF-3477ED3AE66A}">
      <dgm:prSet/>
      <dgm:spPr/>
      <dgm:t>
        <a:bodyPr/>
        <a:lstStyle/>
        <a:p>
          <a:pPr>
            <a:defRPr cap="all"/>
          </a:pPr>
          <a:r>
            <a:rPr lang="de-DE"/>
            <a:t>Accelerates EV Adoption</a:t>
          </a:r>
          <a:endParaRPr lang="en-US"/>
        </a:p>
      </dgm:t>
    </dgm:pt>
    <dgm:pt modelId="{20CE6C02-5F2A-4F93-9660-0793D788F553}" type="parTrans" cxnId="{4DDDC03D-EE67-493F-A467-0A055FF96298}">
      <dgm:prSet/>
      <dgm:spPr/>
      <dgm:t>
        <a:bodyPr/>
        <a:lstStyle/>
        <a:p>
          <a:endParaRPr lang="en-US"/>
        </a:p>
      </dgm:t>
    </dgm:pt>
    <dgm:pt modelId="{63808BCA-AF29-423F-8B27-5CDA867CC5AC}" type="sibTrans" cxnId="{4DDDC03D-EE67-493F-A467-0A055FF96298}">
      <dgm:prSet/>
      <dgm:spPr/>
      <dgm:t>
        <a:bodyPr/>
        <a:lstStyle/>
        <a:p>
          <a:endParaRPr lang="en-US"/>
        </a:p>
      </dgm:t>
    </dgm:pt>
    <dgm:pt modelId="{E4ED235D-C415-4DFA-9589-641F7D1F5A33}">
      <dgm:prSet/>
      <dgm:spPr/>
      <dgm:t>
        <a:bodyPr/>
        <a:lstStyle/>
        <a:p>
          <a:pPr>
            <a:defRPr cap="all"/>
          </a:pPr>
          <a:r>
            <a:rPr lang="de-DE"/>
            <a:t>Reduces Pressure on Public Infrastructure</a:t>
          </a:r>
          <a:endParaRPr lang="en-US"/>
        </a:p>
      </dgm:t>
    </dgm:pt>
    <dgm:pt modelId="{DC09B93D-B0E3-4D16-A52A-540751FA7C86}" type="parTrans" cxnId="{0BC083D1-D686-419A-8E76-CAA1E62660A3}">
      <dgm:prSet/>
      <dgm:spPr/>
      <dgm:t>
        <a:bodyPr/>
        <a:lstStyle/>
        <a:p>
          <a:endParaRPr lang="en-US"/>
        </a:p>
      </dgm:t>
    </dgm:pt>
    <dgm:pt modelId="{171887BE-99AD-437E-BE4B-213AE9C0F3AE}" type="sibTrans" cxnId="{0BC083D1-D686-419A-8E76-CAA1E62660A3}">
      <dgm:prSet/>
      <dgm:spPr/>
      <dgm:t>
        <a:bodyPr/>
        <a:lstStyle/>
        <a:p>
          <a:endParaRPr lang="en-US"/>
        </a:p>
      </dgm:t>
    </dgm:pt>
    <dgm:pt modelId="{89F5326B-0C63-402D-80BC-629A1095CD12}">
      <dgm:prSet/>
      <dgm:spPr/>
      <dgm:t>
        <a:bodyPr/>
        <a:lstStyle/>
        <a:p>
          <a:pPr>
            <a:defRPr cap="all"/>
          </a:pPr>
          <a:r>
            <a:rPr lang="en-US"/>
            <a:t>Empowers People Without Home Chargers</a:t>
          </a:r>
        </a:p>
      </dgm:t>
    </dgm:pt>
    <dgm:pt modelId="{8E0322C8-F4B6-4C3E-97E7-906A5D864CE8}" type="parTrans" cxnId="{F922E727-5DEF-4DBB-AECB-5C477590DDA9}">
      <dgm:prSet/>
      <dgm:spPr/>
      <dgm:t>
        <a:bodyPr/>
        <a:lstStyle/>
        <a:p>
          <a:endParaRPr lang="en-US"/>
        </a:p>
      </dgm:t>
    </dgm:pt>
    <dgm:pt modelId="{66BA50AC-E0B0-41A1-9774-7CDA80AB6DAC}" type="sibTrans" cxnId="{F922E727-5DEF-4DBB-AECB-5C477590DDA9}">
      <dgm:prSet/>
      <dgm:spPr/>
      <dgm:t>
        <a:bodyPr/>
        <a:lstStyle/>
        <a:p>
          <a:endParaRPr lang="en-US"/>
        </a:p>
      </dgm:t>
    </dgm:pt>
    <dgm:pt modelId="{F418761F-1164-4073-8D13-B00EE279018B}">
      <dgm:prSet/>
      <dgm:spPr/>
      <dgm:t>
        <a:bodyPr/>
        <a:lstStyle/>
        <a:p>
          <a:pPr>
            <a:defRPr cap="all"/>
          </a:pPr>
          <a:r>
            <a:rPr lang="de-DE"/>
            <a:t>Promotes Sustainable Communities</a:t>
          </a:r>
          <a:endParaRPr lang="en-US"/>
        </a:p>
      </dgm:t>
    </dgm:pt>
    <dgm:pt modelId="{A0BE0416-AC9C-46A0-A17A-E7EAB0CCC552}" type="parTrans" cxnId="{9A70889E-0DE0-4D39-B88B-F3AEF4CF3E20}">
      <dgm:prSet/>
      <dgm:spPr/>
      <dgm:t>
        <a:bodyPr/>
        <a:lstStyle/>
        <a:p>
          <a:endParaRPr lang="en-US"/>
        </a:p>
      </dgm:t>
    </dgm:pt>
    <dgm:pt modelId="{0585D4AC-8EEF-4A1E-8F7B-E922CD708667}" type="sibTrans" cxnId="{9A70889E-0DE0-4D39-B88B-F3AEF4CF3E20}">
      <dgm:prSet/>
      <dgm:spPr/>
      <dgm:t>
        <a:bodyPr/>
        <a:lstStyle/>
        <a:p>
          <a:endParaRPr lang="en-US"/>
        </a:p>
      </dgm:t>
    </dgm:pt>
    <dgm:pt modelId="{EE5563FB-F228-431D-AC7F-126943484813}">
      <dgm:prSet/>
      <dgm:spPr/>
      <dgm:t>
        <a:bodyPr/>
        <a:lstStyle/>
        <a:p>
          <a:pPr>
            <a:defRPr cap="all"/>
          </a:pPr>
          <a:r>
            <a:rPr lang="de-DE"/>
            <a:t>Strengthens Local Connections</a:t>
          </a:r>
          <a:endParaRPr lang="en-US"/>
        </a:p>
      </dgm:t>
    </dgm:pt>
    <dgm:pt modelId="{C37BBCDB-62D4-410A-8046-518A756D080D}" type="parTrans" cxnId="{2946A426-49E2-4F48-BE1D-DCD571E13256}">
      <dgm:prSet/>
      <dgm:spPr/>
      <dgm:t>
        <a:bodyPr/>
        <a:lstStyle/>
        <a:p>
          <a:endParaRPr lang="en-US"/>
        </a:p>
      </dgm:t>
    </dgm:pt>
    <dgm:pt modelId="{D4DDC50A-1A5F-4DC3-8FDE-6CFC8C2C34FF}" type="sibTrans" cxnId="{2946A426-49E2-4F48-BE1D-DCD571E13256}">
      <dgm:prSet/>
      <dgm:spPr/>
      <dgm:t>
        <a:bodyPr/>
        <a:lstStyle/>
        <a:p>
          <a:endParaRPr lang="en-US"/>
        </a:p>
      </dgm:t>
    </dgm:pt>
    <dgm:pt modelId="{14386033-E19F-44C4-8CBE-5650AAF568DC}" type="pres">
      <dgm:prSet presAssocID="{70D81B99-CFD3-4D00-9C46-E5D7E299B467}" presName="root" presStyleCnt="0">
        <dgm:presLayoutVars>
          <dgm:dir/>
          <dgm:resizeHandles val="exact"/>
        </dgm:presLayoutVars>
      </dgm:prSet>
      <dgm:spPr/>
    </dgm:pt>
    <dgm:pt modelId="{E7F80287-5B18-455D-8312-BF30A1703BC0}" type="pres">
      <dgm:prSet presAssocID="{1803E72B-B378-41EA-8AEF-3477ED3AE66A}" presName="compNode" presStyleCnt="0"/>
      <dgm:spPr/>
    </dgm:pt>
    <dgm:pt modelId="{3FFEC6D7-7F6D-4C2C-B4F7-793EE573E5D1}" type="pres">
      <dgm:prSet presAssocID="{1803E72B-B378-41EA-8AEF-3477ED3AE66A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B71B8040-4260-43F8-8C51-E905BB88CB89}" type="pres">
      <dgm:prSet presAssocID="{1803E72B-B378-41EA-8AEF-3477ED3AE66A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6E4573AF-7053-41E3-86C4-25909A1125D0}" type="pres">
      <dgm:prSet presAssocID="{1803E72B-B378-41EA-8AEF-3477ED3AE66A}" presName="spaceRect" presStyleCnt="0"/>
      <dgm:spPr/>
    </dgm:pt>
    <dgm:pt modelId="{54C5E5D5-57E9-40B2-BD29-5C1276E79897}" type="pres">
      <dgm:prSet presAssocID="{1803E72B-B378-41EA-8AEF-3477ED3AE66A}" presName="textRect" presStyleLbl="revTx" presStyleIdx="0" presStyleCnt="5">
        <dgm:presLayoutVars>
          <dgm:chMax val="1"/>
          <dgm:chPref val="1"/>
        </dgm:presLayoutVars>
      </dgm:prSet>
      <dgm:spPr/>
    </dgm:pt>
    <dgm:pt modelId="{94D85715-882F-456A-BA94-F4F316783BFA}" type="pres">
      <dgm:prSet presAssocID="{63808BCA-AF29-423F-8B27-5CDA867CC5AC}" presName="sibTrans" presStyleCnt="0"/>
      <dgm:spPr/>
    </dgm:pt>
    <dgm:pt modelId="{51743750-4A81-4758-9946-9461EF508E95}" type="pres">
      <dgm:prSet presAssocID="{E4ED235D-C415-4DFA-9589-641F7D1F5A33}" presName="compNode" presStyleCnt="0"/>
      <dgm:spPr/>
    </dgm:pt>
    <dgm:pt modelId="{59EAAB3D-9C35-4793-8DCE-775212042E5C}" type="pres">
      <dgm:prSet presAssocID="{E4ED235D-C415-4DFA-9589-641F7D1F5A33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46D5BE67-0E8D-41A8-A2E7-DA659F59F2D4}" type="pres">
      <dgm:prSet presAssocID="{E4ED235D-C415-4DFA-9589-641F7D1F5A33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dt"/>
        </a:ext>
      </dgm:extLst>
    </dgm:pt>
    <dgm:pt modelId="{CF922918-931F-4A92-A7F3-E2BD8E8F2089}" type="pres">
      <dgm:prSet presAssocID="{E4ED235D-C415-4DFA-9589-641F7D1F5A33}" presName="spaceRect" presStyleCnt="0"/>
      <dgm:spPr/>
    </dgm:pt>
    <dgm:pt modelId="{4EF4545C-F185-4A4B-8CF2-E7E116C31156}" type="pres">
      <dgm:prSet presAssocID="{E4ED235D-C415-4DFA-9589-641F7D1F5A33}" presName="textRect" presStyleLbl="revTx" presStyleIdx="1" presStyleCnt="5">
        <dgm:presLayoutVars>
          <dgm:chMax val="1"/>
          <dgm:chPref val="1"/>
        </dgm:presLayoutVars>
      </dgm:prSet>
      <dgm:spPr/>
    </dgm:pt>
    <dgm:pt modelId="{CDF658B7-8A36-426F-A75F-83C8FAA1201D}" type="pres">
      <dgm:prSet presAssocID="{171887BE-99AD-437E-BE4B-213AE9C0F3AE}" presName="sibTrans" presStyleCnt="0"/>
      <dgm:spPr/>
    </dgm:pt>
    <dgm:pt modelId="{1DABB749-6CB7-44C8-9A3C-A7FAE6DC3B03}" type="pres">
      <dgm:prSet presAssocID="{89F5326B-0C63-402D-80BC-629A1095CD12}" presName="compNode" presStyleCnt="0"/>
      <dgm:spPr/>
    </dgm:pt>
    <dgm:pt modelId="{0246F98A-F394-4FDA-8599-4FF80472FE2F}" type="pres">
      <dgm:prSet presAssocID="{89F5326B-0C63-402D-80BC-629A1095CD12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4F53A020-BAA6-4DB8-A8F0-3EBC3672B161}" type="pres">
      <dgm:prSet presAssocID="{89F5326B-0C63-402D-80BC-629A1095CD12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rt"/>
        </a:ext>
      </dgm:extLst>
    </dgm:pt>
    <dgm:pt modelId="{7504FB8E-0846-4875-832C-3A6D1AF3F854}" type="pres">
      <dgm:prSet presAssocID="{89F5326B-0C63-402D-80BC-629A1095CD12}" presName="spaceRect" presStyleCnt="0"/>
      <dgm:spPr/>
    </dgm:pt>
    <dgm:pt modelId="{4E9FEB8D-E3BD-46D0-8CC0-4DC8BC9DF083}" type="pres">
      <dgm:prSet presAssocID="{89F5326B-0C63-402D-80BC-629A1095CD12}" presName="textRect" presStyleLbl="revTx" presStyleIdx="2" presStyleCnt="5">
        <dgm:presLayoutVars>
          <dgm:chMax val="1"/>
          <dgm:chPref val="1"/>
        </dgm:presLayoutVars>
      </dgm:prSet>
      <dgm:spPr/>
    </dgm:pt>
    <dgm:pt modelId="{A031FD11-3F4F-4744-B2BD-95D9969E0AA9}" type="pres">
      <dgm:prSet presAssocID="{66BA50AC-E0B0-41A1-9774-7CDA80AB6DAC}" presName="sibTrans" presStyleCnt="0"/>
      <dgm:spPr/>
    </dgm:pt>
    <dgm:pt modelId="{E1B2C272-FC05-47EE-98BF-1127879F2FA1}" type="pres">
      <dgm:prSet presAssocID="{F418761F-1164-4073-8D13-B00EE279018B}" presName="compNode" presStyleCnt="0"/>
      <dgm:spPr/>
    </dgm:pt>
    <dgm:pt modelId="{8A62FF89-DAE0-4E56-8FDC-2F71C666B2ED}" type="pres">
      <dgm:prSet presAssocID="{F418761F-1164-4073-8D13-B00EE279018B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0089D9AE-0FEF-4C13-9B7E-95EF6F83A463}" type="pres">
      <dgm:prSet presAssocID="{F418761F-1164-4073-8D13-B00EE279018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CF117CC4-45B1-4983-8618-D98A491A6C2A}" type="pres">
      <dgm:prSet presAssocID="{F418761F-1164-4073-8D13-B00EE279018B}" presName="spaceRect" presStyleCnt="0"/>
      <dgm:spPr/>
    </dgm:pt>
    <dgm:pt modelId="{02A63414-5C1B-4C32-9418-17FA187495EB}" type="pres">
      <dgm:prSet presAssocID="{F418761F-1164-4073-8D13-B00EE279018B}" presName="textRect" presStyleLbl="revTx" presStyleIdx="3" presStyleCnt="5">
        <dgm:presLayoutVars>
          <dgm:chMax val="1"/>
          <dgm:chPref val="1"/>
        </dgm:presLayoutVars>
      </dgm:prSet>
      <dgm:spPr/>
    </dgm:pt>
    <dgm:pt modelId="{DC9789EA-2DAF-4511-80BE-8CB7052ADB4A}" type="pres">
      <dgm:prSet presAssocID="{0585D4AC-8EEF-4A1E-8F7B-E922CD708667}" presName="sibTrans" presStyleCnt="0"/>
      <dgm:spPr/>
    </dgm:pt>
    <dgm:pt modelId="{81CE38C6-8612-4BD0-A32A-929566472381}" type="pres">
      <dgm:prSet presAssocID="{EE5563FB-F228-431D-AC7F-126943484813}" presName="compNode" presStyleCnt="0"/>
      <dgm:spPr/>
    </dgm:pt>
    <dgm:pt modelId="{4FC1BF7F-C8D3-4135-A5F8-F293031F4C56}" type="pres">
      <dgm:prSet presAssocID="{EE5563FB-F228-431D-AC7F-126943484813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50E1D1E2-97DF-4CA2-AEB2-B4BF2A1FCF62}" type="pres">
      <dgm:prSet presAssocID="{EE5563FB-F228-431D-AC7F-126943484813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chlag"/>
        </a:ext>
      </dgm:extLst>
    </dgm:pt>
    <dgm:pt modelId="{3E355520-18F8-412D-8BC1-0762FD546E69}" type="pres">
      <dgm:prSet presAssocID="{EE5563FB-F228-431D-AC7F-126943484813}" presName="spaceRect" presStyleCnt="0"/>
      <dgm:spPr/>
    </dgm:pt>
    <dgm:pt modelId="{DB76E57A-00BE-4B1C-91D2-670E633E89B0}" type="pres">
      <dgm:prSet presAssocID="{EE5563FB-F228-431D-AC7F-126943484813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2946A426-49E2-4F48-BE1D-DCD571E13256}" srcId="{70D81B99-CFD3-4D00-9C46-E5D7E299B467}" destId="{EE5563FB-F228-431D-AC7F-126943484813}" srcOrd="4" destOrd="0" parTransId="{C37BBCDB-62D4-410A-8046-518A756D080D}" sibTransId="{D4DDC50A-1A5F-4DC3-8FDE-6CFC8C2C34FF}"/>
    <dgm:cxn modelId="{F922E727-5DEF-4DBB-AECB-5C477590DDA9}" srcId="{70D81B99-CFD3-4D00-9C46-E5D7E299B467}" destId="{89F5326B-0C63-402D-80BC-629A1095CD12}" srcOrd="2" destOrd="0" parTransId="{8E0322C8-F4B6-4C3E-97E7-906A5D864CE8}" sibTransId="{66BA50AC-E0B0-41A1-9774-7CDA80AB6DAC}"/>
    <dgm:cxn modelId="{4DDDC03D-EE67-493F-A467-0A055FF96298}" srcId="{70D81B99-CFD3-4D00-9C46-E5D7E299B467}" destId="{1803E72B-B378-41EA-8AEF-3477ED3AE66A}" srcOrd="0" destOrd="0" parTransId="{20CE6C02-5F2A-4F93-9660-0793D788F553}" sibTransId="{63808BCA-AF29-423F-8B27-5CDA867CC5AC}"/>
    <dgm:cxn modelId="{70F82762-D42D-41A7-B009-99389157384B}" type="presOf" srcId="{70D81B99-CFD3-4D00-9C46-E5D7E299B467}" destId="{14386033-E19F-44C4-8CBE-5650AAF568DC}" srcOrd="0" destOrd="0" presId="urn:microsoft.com/office/officeart/2018/5/layout/IconLeafLabelList"/>
    <dgm:cxn modelId="{14E6BE63-ECB6-4F00-B5E3-9907ABE0EA9D}" type="presOf" srcId="{1803E72B-B378-41EA-8AEF-3477ED3AE66A}" destId="{54C5E5D5-57E9-40B2-BD29-5C1276E79897}" srcOrd="0" destOrd="0" presId="urn:microsoft.com/office/officeart/2018/5/layout/IconLeafLabelList"/>
    <dgm:cxn modelId="{9DA84D4D-543E-403E-A811-DE2DB77F2C4E}" type="presOf" srcId="{F418761F-1164-4073-8D13-B00EE279018B}" destId="{02A63414-5C1B-4C32-9418-17FA187495EB}" srcOrd="0" destOrd="0" presId="urn:microsoft.com/office/officeart/2018/5/layout/IconLeafLabelList"/>
    <dgm:cxn modelId="{9D638196-6064-4392-BEF8-E1CBA8EBD382}" type="presOf" srcId="{89F5326B-0C63-402D-80BC-629A1095CD12}" destId="{4E9FEB8D-E3BD-46D0-8CC0-4DC8BC9DF083}" srcOrd="0" destOrd="0" presId="urn:microsoft.com/office/officeart/2018/5/layout/IconLeafLabelList"/>
    <dgm:cxn modelId="{9A70889E-0DE0-4D39-B88B-F3AEF4CF3E20}" srcId="{70D81B99-CFD3-4D00-9C46-E5D7E299B467}" destId="{F418761F-1164-4073-8D13-B00EE279018B}" srcOrd="3" destOrd="0" parTransId="{A0BE0416-AC9C-46A0-A17A-E7EAB0CCC552}" sibTransId="{0585D4AC-8EEF-4A1E-8F7B-E922CD708667}"/>
    <dgm:cxn modelId="{0BC083D1-D686-419A-8E76-CAA1E62660A3}" srcId="{70D81B99-CFD3-4D00-9C46-E5D7E299B467}" destId="{E4ED235D-C415-4DFA-9589-641F7D1F5A33}" srcOrd="1" destOrd="0" parTransId="{DC09B93D-B0E3-4D16-A52A-540751FA7C86}" sibTransId="{171887BE-99AD-437E-BE4B-213AE9C0F3AE}"/>
    <dgm:cxn modelId="{7E21A0E5-A082-4DBD-8A47-EBB170D678A5}" type="presOf" srcId="{EE5563FB-F228-431D-AC7F-126943484813}" destId="{DB76E57A-00BE-4B1C-91D2-670E633E89B0}" srcOrd="0" destOrd="0" presId="urn:microsoft.com/office/officeart/2018/5/layout/IconLeafLabelList"/>
    <dgm:cxn modelId="{CA975FEF-BD34-4257-B74E-7A31D32ABC9F}" type="presOf" srcId="{E4ED235D-C415-4DFA-9589-641F7D1F5A33}" destId="{4EF4545C-F185-4A4B-8CF2-E7E116C31156}" srcOrd="0" destOrd="0" presId="urn:microsoft.com/office/officeart/2018/5/layout/IconLeafLabelList"/>
    <dgm:cxn modelId="{C35D59E2-9BDF-4F3D-A76E-B4AC00CEF0D6}" type="presParOf" srcId="{14386033-E19F-44C4-8CBE-5650AAF568DC}" destId="{E7F80287-5B18-455D-8312-BF30A1703BC0}" srcOrd="0" destOrd="0" presId="urn:microsoft.com/office/officeart/2018/5/layout/IconLeafLabelList"/>
    <dgm:cxn modelId="{24ABCAC4-BB8C-4534-9568-52F50BAB4E3B}" type="presParOf" srcId="{E7F80287-5B18-455D-8312-BF30A1703BC0}" destId="{3FFEC6D7-7F6D-4C2C-B4F7-793EE573E5D1}" srcOrd="0" destOrd="0" presId="urn:microsoft.com/office/officeart/2018/5/layout/IconLeafLabelList"/>
    <dgm:cxn modelId="{2D2FC819-33CF-4FF7-9FF5-3366ED6ED2AC}" type="presParOf" srcId="{E7F80287-5B18-455D-8312-BF30A1703BC0}" destId="{B71B8040-4260-43F8-8C51-E905BB88CB89}" srcOrd="1" destOrd="0" presId="urn:microsoft.com/office/officeart/2018/5/layout/IconLeafLabelList"/>
    <dgm:cxn modelId="{AE10DDE6-5E52-45E4-8A61-C4825FCA149E}" type="presParOf" srcId="{E7F80287-5B18-455D-8312-BF30A1703BC0}" destId="{6E4573AF-7053-41E3-86C4-25909A1125D0}" srcOrd="2" destOrd="0" presId="urn:microsoft.com/office/officeart/2018/5/layout/IconLeafLabelList"/>
    <dgm:cxn modelId="{F099CF06-FD88-4488-8DF3-0DFF37CC80F3}" type="presParOf" srcId="{E7F80287-5B18-455D-8312-BF30A1703BC0}" destId="{54C5E5D5-57E9-40B2-BD29-5C1276E79897}" srcOrd="3" destOrd="0" presId="urn:microsoft.com/office/officeart/2018/5/layout/IconLeafLabelList"/>
    <dgm:cxn modelId="{7F9FEA08-8FD8-46A7-AE43-5CD5F0158904}" type="presParOf" srcId="{14386033-E19F-44C4-8CBE-5650AAF568DC}" destId="{94D85715-882F-456A-BA94-F4F316783BFA}" srcOrd="1" destOrd="0" presId="urn:microsoft.com/office/officeart/2018/5/layout/IconLeafLabelList"/>
    <dgm:cxn modelId="{F50E5B37-0AD5-4227-9E08-12AFF6D05E6C}" type="presParOf" srcId="{14386033-E19F-44C4-8CBE-5650AAF568DC}" destId="{51743750-4A81-4758-9946-9461EF508E95}" srcOrd="2" destOrd="0" presId="urn:microsoft.com/office/officeart/2018/5/layout/IconLeafLabelList"/>
    <dgm:cxn modelId="{77F3B451-EF7C-4218-AE56-28AB76D189F9}" type="presParOf" srcId="{51743750-4A81-4758-9946-9461EF508E95}" destId="{59EAAB3D-9C35-4793-8DCE-775212042E5C}" srcOrd="0" destOrd="0" presId="urn:microsoft.com/office/officeart/2018/5/layout/IconLeafLabelList"/>
    <dgm:cxn modelId="{51B6ACCB-568D-43BD-BE00-2EDC5EA33E7E}" type="presParOf" srcId="{51743750-4A81-4758-9946-9461EF508E95}" destId="{46D5BE67-0E8D-41A8-A2E7-DA659F59F2D4}" srcOrd="1" destOrd="0" presId="urn:microsoft.com/office/officeart/2018/5/layout/IconLeafLabelList"/>
    <dgm:cxn modelId="{DF5D7F49-54E9-43C5-AB2E-865CC31DE570}" type="presParOf" srcId="{51743750-4A81-4758-9946-9461EF508E95}" destId="{CF922918-931F-4A92-A7F3-E2BD8E8F2089}" srcOrd="2" destOrd="0" presId="urn:microsoft.com/office/officeart/2018/5/layout/IconLeafLabelList"/>
    <dgm:cxn modelId="{6C947745-136C-4D9E-9A03-467792DB67FA}" type="presParOf" srcId="{51743750-4A81-4758-9946-9461EF508E95}" destId="{4EF4545C-F185-4A4B-8CF2-E7E116C31156}" srcOrd="3" destOrd="0" presId="urn:microsoft.com/office/officeart/2018/5/layout/IconLeafLabelList"/>
    <dgm:cxn modelId="{26329D60-3C87-43BC-B3A6-2567F3080A6E}" type="presParOf" srcId="{14386033-E19F-44C4-8CBE-5650AAF568DC}" destId="{CDF658B7-8A36-426F-A75F-83C8FAA1201D}" srcOrd="3" destOrd="0" presId="urn:microsoft.com/office/officeart/2018/5/layout/IconLeafLabelList"/>
    <dgm:cxn modelId="{D21C9FE3-CB62-403D-B39A-2B0A2E067602}" type="presParOf" srcId="{14386033-E19F-44C4-8CBE-5650AAF568DC}" destId="{1DABB749-6CB7-44C8-9A3C-A7FAE6DC3B03}" srcOrd="4" destOrd="0" presId="urn:microsoft.com/office/officeart/2018/5/layout/IconLeafLabelList"/>
    <dgm:cxn modelId="{8D8D65BC-3B88-4787-952C-2076348EF537}" type="presParOf" srcId="{1DABB749-6CB7-44C8-9A3C-A7FAE6DC3B03}" destId="{0246F98A-F394-4FDA-8599-4FF80472FE2F}" srcOrd="0" destOrd="0" presId="urn:microsoft.com/office/officeart/2018/5/layout/IconLeafLabelList"/>
    <dgm:cxn modelId="{12D75D45-14D0-45F1-A7CD-CBCC94855347}" type="presParOf" srcId="{1DABB749-6CB7-44C8-9A3C-A7FAE6DC3B03}" destId="{4F53A020-BAA6-4DB8-A8F0-3EBC3672B161}" srcOrd="1" destOrd="0" presId="urn:microsoft.com/office/officeart/2018/5/layout/IconLeafLabelList"/>
    <dgm:cxn modelId="{FF2F41A7-BF9C-42F2-BED6-615D60BD40DA}" type="presParOf" srcId="{1DABB749-6CB7-44C8-9A3C-A7FAE6DC3B03}" destId="{7504FB8E-0846-4875-832C-3A6D1AF3F854}" srcOrd="2" destOrd="0" presId="urn:microsoft.com/office/officeart/2018/5/layout/IconLeafLabelList"/>
    <dgm:cxn modelId="{74B73CE0-F2D2-4292-89D9-8DD91AD6560C}" type="presParOf" srcId="{1DABB749-6CB7-44C8-9A3C-A7FAE6DC3B03}" destId="{4E9FEB8D-E3BD-46D0-8CC0-4DC8BC9DF083}" srcOrd="3" destOrd="0" presId="urn:microsoft.com/office/officeart/2018/5/layout/IconLeafLabelList"/>
    <dgm:cxn modelId="{B9B05EC3-9644-4303-8769-D1D892D92CDE}" type="presParOf" srcId="{14386033-E19F-44C4-8CBE-5650AAF568DC}" destId="{A031FD11-3F4F-4744-B2BD-95D9969E0AA9}" srcOrd="5" destOrd="0" presId="urn:microsoft.com/office/officeart/2018/5/layout/IconLeafLabelList"/>
    <dgm:cxn modelId="{050C85C7-6AFB-47C9-B4FB-BFA8AA4699DA}" type="presParOf" srcId="{14386033-E19F-44C4-8CBE-5650AAF568DC}" destId="{E1B2C272-FC05-47EE-98BF-1127879F2FA1}" srcOrd="6" destOrd="0" presId="urn:microsoft.com/office/officeart/2018/5/layout/IconLeafLabelList"/>
    <dgm:cxn modelId="{88B26A92-FA60-4028-B2BF-F9F52996B65B}" type="presParOf" srcId="{E1B2C272-FC05-47EE-98BF-1127879F2FA1}" destId="{8A62FF89-DAE0-4E56-8FDC-2F71C666B2ED}" srcOrd="0" destOrd="0" presId="urn:microsoft.com/office/officeart/2018/5/layout/IconLeafLabelList"/>
    <dgm:cxn modelId="{2AD3B9B2-5FD7-424F-8FEC-1EC85972C5BD}" type="presParOf" srcId="{E1B2C272-FC05-47EE-98BF-1127879F2FA1}" destId="{0089D9AE-0FEF-4C13-9B7E-95EF6F83A463}" srcOrd="1" destOrd="0" presId="urn:microsoft.com/office/officeart/2018/5/layout/IconLeafLabelList"/>
    <dgm:cxn modelId="{9309A065-6D75-498C-BD46-8C39030278D2}" type="presParOf" srcId="{E1B2C272-FC05-47EE-98BF-1127879F2FA1}" destId="{CF117CC4-45B1-4983-8618-D98A491A6C2A}" srcOrd="2" destOrd="0" presId="urn:microsoft.com/office/officeart/2018/5/layout/IconLeafLabelList"/>
    <dgm:cxn modelId="{E05A5D45-AF3C-407B-ABAB-1D1A9E1614BD}" type="presParOf" srcId="{E1B2C272-FC05-47EE-98BF-1127879F2FA1}" destId="{02A63414-5C1B-4C32-9418-17FA187495EB}" srcOrd="3" destOrd="0" presId="urn:microsoft.com/office/officeart/2018/5/layout/IconLeafLabelList"/>
    <dgm:cxn modelId="{30117770-6682-472E-9881-456C639FD99B}" type="presParOf" srcId="{14386033-E19F-44C4-8CBE-5650AAF568DC}" destId="{DC9789EA-2DAF-4511-80BE-8CB7052ADB4A}" srcOrd="7" destOrd="0" presId="urn:microsoft.com/office/officeart/2018/5/layout/IconLeafLabelList"/>
    <dgm:cxn modelId="{AD144CCC-34A2-44B5-B957-403B77D09047}" type="presParOf" srcId="{14386033-E19F-44C4-8CBE-5650AAF568DC}" destId="{81CE38C6-8612-4BD0-A32A-929566472381}" srcOrd="8" destOrd="0" presId="urn:microsoft.com/office/officeart/2018/5/layout/IconLeafLabelList"/>
    <dgm:cxn modelId="{5A41B32F-1B88-481C-9EBC-CDD3BF68FE0D}" type="presParOf" srcId="{81CE38C6-8612-4BD0-A32A-929566472381}" destId="{4FC1BF7F-C8D3-4135-A5F8-F293031F4C56}" srcOrd="0" destOrd="0" presId="urn:microsoft.com/office/officeart/2018/5/layout/IconLeafLabelList"/>
    <dgm:cxn modelId="{97FFF503-56E4-4FB1-9372-D945FFE321B6}" type="presParOf" srcId="{81CE38C6-8612-4BD0-A32A-929566472381}" destId="{50E1D1E2-97DF-4CA2-AEB2-B4BF2A1FCF62}" srcOrd="1" destOrd="0" presId="urn:microsoft.com/office/officeart/2018/5/layout/IconLeafLabelList"/>
    <dgm:cxn modelId="{8861E1FF-0579-4C60-954C-7889F5D2603E}" type="presParOf" srcId="{81CE38C6-8612-4BD0-A32A-929566472381}" destId="{3E355520-18F8-412D-8BC1-0762FD546E69}" srcOrd="2" destOrd="0" presId="urn:microsoft.com/office/officeart/2018/5/layout/IconLeafLabelList"/>
    <dgm:cxn modelId="{E4829468-7C69-431A-B581-222FDF7E2EA7}" type="presParOf" srcId="{81CE38C6-8612-4BD0-A32A-929566472381}" destId="{DB76E57A-00BE-4B1C-91D2-670E633E89B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FEC6D7-7F6D-4C2C-B4F7-793EE573E5D1}">
      <dsp:nvSpPr>
        <dsp:cNvPr id="0" name=""/>
        <dsp:cNvSpPr/>
      </dsp:nvSpPr>
      <dsp:spPr>
        <a:xfrm>
          <a:off x="684914" y="10164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1B8040-4260-43F8-8C51-E905BB88CB89}">
      <dsp:nvSpPr>
        <dsp:cNvPr id="0" name=""/>
        <dsp:cNvSpPr/>
      </dsp:nvSpPr>
      <dsp:spPr>
        <a:xfrm>
          <a:off x="918914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C5E5D5-57E9-40B2-BD29-5C1276E79897}">
      <dsp:nvSpPr>
        <dsp:cNvPr id="0" name=""/>
        <dsp:cNvSpPr/>
      </dsp:nvSpPr>
      <dsp:spPr>
        <a:xfrm>
          <a:off x="333914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500" kern="1200"/>
            <a:t>Accelerates EV Adoption</a:t>
          </a:r>
          <a:endParaRPr lang="en-US" sz="1500" kern="1200"/>
        </a:p>
      </dsp:txBody>
      <dsp:txXfrm>
        <a:off x="333914" y="2456402"/>
        <a:ext cx="1800000" cy="720000"/>
      </dsp:txXfrm>
    </dsp:sp>
    <dsp:sp modelId="{59EAAB3D-9C35-4793-8DCE-775212042E5C}">
      <dsp:nvSpPr>
        <dsp:cNvPr id="0" name=""/>
        <dsp:cNvSpPr/>
      </dsp:nvSpPr>
      <dsp:spPr>
        <a:xfrm>
          <a:off x="2799914" y="10164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D5BE67-0E8D-41A8-A2E7-DA659F59F2D4}">
      <dsp:nvSpPr>
        <dsp:cNvPr id="0" name=""/>
        <dsp:cNvSpPr/>
      </dsp:nvSpPr>
      <dsp:spPr>
        <a:xfrm>
          <a:off x="3033914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F4545C-F185-4A4B-8CF2-E7E116C31156}">
      <dsp:nvSpPr>
        <dsp:cNvPr id="0" name=""/>
        <dsp:cNvSpPr/>
      </dsp:nvSpPr>
      <dsp:spPr>
        <a:xfrm>
          <a:off x="2448914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500" kern="1200"/>
            <a:t>Reduces Pressure on Public Infrastructure</a:t>
          </a:r>
          <a:endParaRPr lang="en-US" sz="1500" kern="1200"/>
        </a:p>
      </dsp:txBody>
      <dsp:txXfrm>
        <a:off x="2448914" y="2456402"/>
        <a:ext cx="1800000" cy="720000"/>
      </dsp:txXfrm>
    </dsp:sp>
    <dsp:sp modelId="{0246F98A-F394-4FDA-8599-4FF80472FE2F}">
      <dsp:nvSpPr>
        <dsp:cNvPr id="0" name=""/>
        <dsp:cNvSpPr/>
      </dsp:nvSpPr>
      <dsp:spPr>
        <a:xfrm>
          <a:off x="4914914" y="10164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53A020-BAA6-4DB8-A8F0-3EBC3672B161}">
      <dsp:nvSpPr>
        <dsp:cNvPr id="0" name=""/>
        <dsp:cNvSpPr/>
      </dsp:nvSpPr>
      <dsp:spPr>
        <a:xfrm>
          <a:off x="5148914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9FEB8D-E3BD-46D0-8CC0-4DC8BC9DF083}">
      <dsp:nvSpPr>
        <dsp:cNvPr id="0" name=""/>
        <dsp:cNvSpPr/>
      </dsp:nvSpPr>
      <dsp:spPr>
        <a:xfrm>
          <a:off x="4563914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Empowers People Without Home Chargers</a:t>
          </a:r>
        </a:p>
      </dsp:txBody>
      <dsp:txXfrm>
        <a:off x="4563914" y="2456402"/>
        <a:ext cx="1800000" cy="720000"/>
      </dsp:txXfrm>
    </dsp:sp>
    <dsp:sp modelId="{8A62FF89-DAE0-4E56-8FDC-2F71C666B2ED}">
      <dsp:nvSpPr>
        <dsp:cNvPr id="0" name=""/>
        <dsp:cNvSpPr/>
      </dsp:nvSpPr>
      <dsp:spPr>
        <a:xfrm>
          <a:off x="7029914" y="10164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89D9AE-0FEF-4C13-9B7E-95EF6F83A463}">
      <dsp:nvSpPr>
        <dsp:cNvPr id="0" name=""/>
        <dsp:cNvSpPr/>
      </dsp:nvSpPr>
      <dsp:spPr>
        <a:xfrm>
          <a:off x="7263914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A63414-5C1B-4C32-9418-17FA187495EB}">
      <dsp:nvSpPr>
        <dsp:cNvPr id="0" name=""/>
        <dsp:cNvSpPr/>
      </dsp:nvSpPr>
      <dsp:spPr>
        <a:xfrm>
          <a:off x="6678914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500" kern="1200"/>
            <a:t>Promotes Sustainable Communities</a:t>
          </a:r>
          <a:endParaRPr lang="en-US" sz="1500" kern="1200"/>
        </a:p>
      </dsp:txBody>
      <dsp:txXfrm>
        <a:off x="6678914" y="2456402"/>
        <a:ext cx="1800000" cy="720000"/>
      </dsp:txXfrm>
    </dsp:sp>
    <dsp:sp modelId="{4FC1BF7F-C8D3-4135-A5F8-F293031F4C56}">
      <dsp:nvSpPr>
        <dsp:cNvPr id="0" name=""/>
        <dsp:cNvSpPr/>
      </dsp:nvSpPr>
      <dsp:spPr>
        <a:xfrm>
          <a:off x="9144914" y="10164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E1D1E2-97DF-4CA2-AEB2-B4BF2A1FCF62}">
      <dsp:nvSpPr>
        <dsp:cNvPr id="0" name=""/>
        <dsp:cNvSpPr/>
      </dsp:nvSpPr>
      <dsp:spPr>
        <a:xfrm>
          <a:off x="9378914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76E57A-00BE-4B1C-91D2-670E633E89B0}">
      <dsp:nvSpPr>
        <dsp:cNvPr id="0" name=""/>
        <dsp:cNvSpPr/>
      </dsp:nvSpPr>
      <dsp:spPr>
        <a:xfrm>
          <a:off x="8793914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500" kern="1200"/>
            <a:t>Strengthens Local Connections</a:t>
          </a:r>
          <a:endParaRPr lang="en-US" sz="1500" kern="1200"/>
        </a:p>
      </dsp:txBody>
      <dsp:txXfrm>
        <a:off x="8793914" y="2456402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webm>
</file>

<file path=ppt/media/media2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BA636B-7650-4334-AF0B-9FEDCC96E48E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EC053-1A19-4883-AF4E-CD7D19DF9A7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5979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EC053-1A19-4883-AF4E-CD7D19DF9A7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37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943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9229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0665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1460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860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008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7295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5260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1357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1221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8450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27C4E54D-855F-43BB-8E56-4B10E41AE82B}" type="datetimeFigureOut">
              <a:rPr lang="de-DE" smtClean="0"/>
              <a:t>23.11.2025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C2D10BB1-2BAF-4A77-91E4-F63D9BD627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73192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webm"/><Relationship Id="rId7" Type="http://schemas.openxmlformats.org/officeDocument/2006/relationships/image" Target="../media/image3.png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webm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AB8073-E8BD-3311-84C9-867A921C8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025"/>
            <a:ext cx="9144000" cy="1141228"/>
          </a:xfrm>
        </p:spPr>
        <p:txBody>
          <a:bodyPr/>
          <a:lstStyle/>
          <a:p>
            <a:r>
              <a:rPr lang="de-DE" dirty="0" err="1"/>
              <a:t>Rentchargeable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9E05696-14A9-E2E6-D7E7-160649C5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148225"/>
            <a:ext cx="11800114" cy="606750"/>
          </a:xfrm>
        </p:spPr>
        <p:txBody>
          <a:bodyPr/>
          <a:lstStyle/>
          <a:p>
            <a:r>
              <a:rPr lang="de-DE" dirty="0"/>
              <a:t> Benedikt </a:t>
            </a:r>
            <a:r>
              <a:rPr lang="de-DE" dirty="0" err="1"/>
              <a:t>Demahrter</a:t>
            </a:r>
            <a:r>
              <a:rPr lang="de-DE" dirty="0"/>
              <a:t>, </a:t>
            </a:r>
            <a:r>
              <a:rPr lang="de-DE" dirty="0" err="1"/>
              <a:t>Dowiw</a:t>
            </a:r>
            <a:r>
              <a:rPr lang="de-DE" dirty="0"/>
              <a:t> </a:t>
            </a:r>
            <a:r>
              <a:rPr lang="de-DE" dirty="0" err="1"/>
              <a:t>Monjardin</a:t>
            </a:r>
            <a:r>
              <a:rPr lang="de-DE" dirty="0"/>
              <a:t>, Konstantin </a:t>
            </a:r>
            <a:r>
              <a:rPr lang="de-DE" dirty="0" err="1"/>
              <a:t>Vannson</a:t>
            </a:r>
            <a:r>
              <a:rPr lang="de-DE" dirty="0"/>
              <a:t>, Margarita </a:t>
            </a:r>
            <a:r>
              <a:rPr lang="de-DE" dirty="0" err="1"/>
              <a:t>Anishchenko</a:t>
            </a:r>
            <a:endParaRPr lang="de-DE" dirty="0"/>
          </a:p>
        </p:txBody>
      </p:sp>
      <p:pic>
        <p:nvPicPr>
          <p:cNvPr id="1026" name="Picture 2" descr="Types of Home EV Chargers| Costs &amp; Advice (2025) | The Electric Car Scheme">
            <a:extLst>
              <a:ext uri="{FF2B5EF4-FFF2-40B4-BE49-F238E27FC236}">
                <a16:creationId xmlns:a16="http://schemas.microsoft.com/office/drawing/2014/main" id="{2DEA5AE5-57CE-EFF6-DCA9-845DD4795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976" y="1678904"/>
            <a:ext cx="6558582" cy="4373064"/>
          </a:xfrm>
          <a:prstGeom prst="rect">
            <a:avLst/>
          </a:prstGeom>
          <a:ln>
            <a:noFill/>
          </a:ln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FA6B4A3-5495-4136-C180-088BE24AAB1D}"/>
              </a:ext>
            </a:extLst>
          </p:cNvPr>
          <p:cNvSpPr txBox="1"/>
          <p:nvPr/>
        </p:nvSpPr>
        <p:spPr>
          <a:xfrm>
            <a:off x="3470635" y="1155684"/>
            <a:ext cx="61746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dirty="0"/>
              <a:t>Community-</a:t>
            </a:r>
            <a:r>
              <a:rPr lang="de-DE" sz="2800" dirty="0" err="1"/>
              <a:t>Powered</a:t>
            </a:r>
            <a:r>
              <a:rPr lang="de-DE" sz="2800" dirty="0"/>
              <a:t> EV </a:t>
            </a:r>
            <a:r>
              <a:rPr lang="de-DE" sz="2800" dirty="0" err="1"/>
              <a:t>Charging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241633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9DD552-6B6C-C93F-86F3-9A06E5606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979" y="155117"/>
            <a:ext cx="10515600" cy="1325563"/>
          </a:xfrm>
        </p:spPr>
        <p:txBody>
          <a:bodyPr/>
          <a:lstStyle/>
          <a:p>
            <a:r>
              <a:rPr lang="en-US" dirty="0"/>
              <a:t>Introduction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BAA226-181E-2926-37B0-56F410F4E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0138" y="1058389"/>
            <a:ext cx="6128424" cy="4351338"/>
          </a:xfrm>
        </p:spPr>
        <p:txBody>
          <a:bodyPr>
            <a:normAutofit fontScale="25000" lnSpcReduction="20000"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12800" dirty="0"/>
              <a:t>Why?</a:t>
            </a:r>
          </a:p>
          <a:p>
            <a:pPr>
              <a:lnSpc>
                <a:spcPct val="200000"/>
              </a:lnSpc>
            </a:pPr>
            <a:r>
              <a:rPr lang="en-US" sz="8000" dirty="0"/>
              <a:t>Electric cars are growing fast, but home chargers aren’t</a:t>
            </a:r>
          </a:p>
          <a:p>
            <a:pPr>
              <a:lnSpc>
                <a:spcPct val="200000"/>
              </a:lnSpc>
            </a:pPr>
            <a:r>
              <a:rPr lang="en-US" sz="8000" dirty="0"/>
              <a:t>Not everyone has access to a private charger</a:t>
            </a:r>
          </a:p>
          <a:p>
            <a:pPr>
              <a:lnSpc>
                <a:spcPct val="200000"/>
              </a:lnSpc>
            </a:pPr>
            <a:r>
              <a:rPr lang="en-US" sz="8000" dirty="0"/>
              <a:t>Public charging often means waiting, detours, and unpredictable availability.</a:t>
            </a:r>
          </a:p>
          <a:p>
            <a:pPr>
              <a:lnSpc>
                <a:spcPct val="200000"/>
              </a:lnSpc>
            </a:pPr>
            <a:r>
              <a:rPr lang="en-US" sz="8000" dirty="0"/>
              <a:t>Many households with chargers use them only a few hours a day</a:t>
            </a:r>
            <a:endParaRPr lang="de-DE" sz="80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A8CE701-DF05-7B32-7DA0-649E16909D5E}"/>
              </a:ext>
            </a:extLst>
          </p:cNvPr>
          <p:cNvSpPr txBox="1"/>
          <p:nvPr/>
        </p:nvSpPr>
        <p:spPr>
          <a:xfrm>
            <a:off x="684181" y="978643"/>
            <a:ext cx="4734126" cy="2841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de-DE" sz="3200" dirty="0" err="1"/>
              <a:t>What</a:t>
            </a:r>
            <a:r>
              <a:rPr lang="de-DE" sz="3200" dirty="0"/>
              <a:t>?</a:t>
            </a:r>
            <a:endParaRPr lang="de-DE" dirty="0"/>
          </a:p>
          <a:p>
            <a:pPr>
              <a:lnSpc>
                <a:spcPct val="200000"/>
              </a:lnSpc>
            </a:pPr>
            <a:r>
              <a:rPr lang="en-US" sz="2000" dirty="0"/>
              <a:t>A mobile and desktop app that instantly shows you the closest neighbors who have available EV chargers</a:t>
            </a:r>
            <a:endParaRPr lang="de-DE" sz="2000" dirty="0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E7342B41-77AD-17F6-135E-142EA4A256BA}"/>
              </a:ext>
            </a:extLst>
          </p:cNvPr>
          <p:cNvCxnSpPr/>
          <p:nvPr/>
        </p:nvCxnSpPr>
        <p:spPr>
          <a:xfrm>
            <a:off x="5418307" y="1262670"/>
            <a:ext cx="0" cy="53758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887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3A18D3-78C3-414F-8E33-033395D01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Demo</a:t>
            </a:r>
          </a:p>
        </p:txBody>
      </p:sp>
      <p:pic>
        <p:nvPicPr>
          <p:cNvPr id="4" name="Screen_recording_20251123_071405">
            <a:hlinkClick r:id="" action="ppaction://media"/>
            <a:extLst>
              <a:ext uri="{FF2B5EF4-FFF2-40B4-BE49-F238E27FC236}">
                <a16:creationId xmlns:a16="http://schemas.microsoft.com/office/drawing/2014/main" id="{F85BD427-F723-C4A8-6E45-3647A38E12D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22892" y="1330753"/>
            <a:ext cx="2156905" cy="4779368"/>
          </a:xfrm>
        </p:spPr>
      </p:pic>
      <p:pic>
        <p:nvPicPr>
          <p:cNvPr id="6" name="Screen_recording_20251123_071525">
            <a:hlinkClick r:id="" action="ppaction://media"/>
            <a:extLst>
              <a:ext uri="{FF2B5EF4-FFF2-40B4-BE49-F238E27FC236}">
                <a16:creationId xmlns:a16="http://schemas.microsoft.com/office/drawing/2014/main" id="{BE51D08E-B132-024C-A743-F352A8D7F22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35776" y="1239715"/>
            <a:ext cx="2198447" cy="487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909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79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1DEAF8-A6F0-4B91-11CE-C509A2785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 Stack &amp; Architecture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BF0203-FF9A-E79F-25FA-77C87498E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Kotlin</a:t>
            </a:r>
            <a:endParaRPr lang="de-DE" dirty="0"/>
          </a:p>
          <a:p>
            <a:r>
              <a:rPr lang="de-DE" dirty="0" err="1"/>
              <a:t>IntelliJ</a:t>
            </a:r>
            <a:endParaRPr lang="de-DE" dirty="0"/>
          </a:p>
          <a:p>
            <a:r>
              <a:rPr lang="de-DE" dirty="0"/>
              <a:t>Android Studio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3073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ACF4C8-732D-2E33-FF9D-2F33AE402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Difference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Make</a:t>
            </a:r>
            <a:endParaRPr lang="de-DE" dirty="0"/>
          </a:p>
        </p:txBody>
      </p:sp>
      <p:graphicFrame>
        <p:nvGraphicFramePr>
          <p:cNvPr id="4" name="Inhaltsplatzhalter 2">
            <a:extLst>
              <a:ext uri="{FF2B5EF4-FFF2-40B4-BE49-F238E27FC236}">
                <a16:creationId xmlns:a16="http://schemas.microsoft.com/office/drawing/2014/main" id="{49191140-1A94-167D-4772-723A82ACA6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7659306"/>
              </p:ext>
            </p:extLst>
          </p:nvPr>
        </p:nvGraphicFramePr>
        <p:xfrm>
          <a:off x="632085" y="1869387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9919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8" name="Rectangle 207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0" name="Rectangle 207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82" name="Rectangle 208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4" name="Rectangle 208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86" name="Freeform: Shape 208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B03D69-E395-EAD3-613A-885C81E17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672210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your attention</a:t>
            </a:r>
          </a:p>
        </p:txBody>
      </p:sp>
      <p:pic>
        <p:nvPicPr>
          <p:cNvPr id="2056" name="Picture 8" descr="Electric Car Concept Stock Illustration - Download Image Now - Electric  Vehicle, Alternative Fuel Vehicle, Battery - iStock">
            <a:extLst>
              <a:ext uri="{FF2B5EF4-FFF2-40B4-BE49-F238E27FC236}">
                <a16:creationId xmlns:a16="http://schemas.microsoft.com/office/drawing/2014/main" id="{5A53AD99-B42F-4A71-D91A-6A28A08C48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-149" b="47335"/>
          <a:stretch>
            <a:fillRect/>
          </a:stretch>
        </p:blipFill>
        <p:spPr bwMode="auto">
          <a:xfrm>
            <a:off x="4502427" y="1655536"/>
            <a:ext cx="7225748" cy="3799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3075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119</Words>
  <Application>Microsoft Office PowerPoint</Application>
  <PresentationFormat>Widescreen</PresentationFormat>
  <Paragraphs>24</Paragraphs>
  <Slides>6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Rentchargeable</vt:lpstr>
      <vt:lpstr>Introduction</vt:lpstr>
      <vt:lpstr>Live Demo</vt:lpstr>
      <vt:lpstr>Tech Stack &amp; Architecture</vt:lpstr>
      <vt:lpstr>The Difference We Make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Margarita Anishchenko</dc:creator>
  <cp:lastModifiedBy>Kabuñiang Buhawi Monjardin</cp:lastModifiedBy>
  <cp:revision>8</cp:revision>
  <dcterms:created xsi:type="dcterms:W3CDTF">2025-11-22T14:45:03Z</dcterms:created>
  <dcterms:modified xsi:type="dcterms:W3CDTF">2025-11-23T08:57:58Z</dcterms:modified>
</cp:coreProperties>
</file>

<file path=docProps/thumbnail.jpeg>
</file>